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2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5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83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29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41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17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49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02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985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53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31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657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ED873-A92B-4757-AD7A-230782C91D45}" type="datetimeFigureOut">
              <a:rPr kumimoji="1" lang="ja-JP" altLang="en-US" smtClean="0"/>
              <a:t>2016/6/28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550BF-408B-4371-A706-6FDC8C057B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342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パターン認識と機械学習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9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4"/>
            <a:ext cx="3932910" cy="4100146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確率論：</a:t>
            </a:r>
            <a:r>
              <a:rPr kumimoji="1" lang="en-US" altLang="ja-JP" sz="3200" dirty="0" smtClean="0"/>
              <a:t>1.2.5.</a:t>
            </a:r>
            <a:r>
              <a:rPr lang="ja-JP" altLang="en-US" sz="3200" dirty="0" smtClean="0"/>
              <a:t> 曲線フィッティング再訪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446454"/>
            <a:ext cx="3932910" cy="631456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6761023"/>
            <a:ext cx="3932910" cy="26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4"/>
            <a:ext cx="3932910" cy="3073667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確率論：</a:t>
            </a:r>
            <a:r>
              <a:rPr kumimoji="1" lang="en-US" altLang="ja-JP" sz="3200" dirty="0" smtClean="0"/>
              <a:t>1.2.6.</a:t>
            </a:r>
            <a:r>
              <a:rPr lang="ja-JP" altLang="en-US" sz="3200" dirty="0" smtClean="0"/>
              <a:t> ベイズ曲線フィッティング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0121"/>
            <a:ext cx="3932910" cy="32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1.3 </a:t>
            </a:r>
            <a:r>
              <a:rPr lang="ja-JP" altLang="en-US" sz="3200" dirty="0" smtClean="0"/>
              <a:t>モデル</a:t>
            </a:r>
            <a:r>
              <a:rPr lang="ja-JP" altLang="en-US" sz="3200" dirty="0"/>
              <a:t>選択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5"/>
            <a:ext cx="3932910" cy="274496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1419"/>
            <a:ext cx="3932910" cy="61358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10" y="446454"/>
            <a:ext cx="3932910" cy="259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7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5"/>
            <a:ext cx="3932910" cy="3436972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1.4 </a:t>
            </a:r>
            <a:r>
              <a:rPr kumimoji="1" lang="ja-JP" altLang="en-US" sz="3200" dirty="0" smtClean="0"/>
              <a:t>次元の呪い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6127"/>
            <a:ext cx="3932910" cy="613580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710" y="459154"/>
            <a:ext cx="3932910" cy="636647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420" y="459154"/>
            <a:ext cx="3932910" cy="620500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420" y="6664156"/>
            <a:ext cx="3932910" cy="23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4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1.5 </a:t>
            </a:r>
            <a:r>
              <a:rPr kumimoji="1" lang="ja-JP" altLang="en-US" sz="3200" dirty="0" smtClean="0"/>
              <a:t>決定理論</a:t>
            </a:r>
            <a:endParaRPr kumimoji="1" lang="ja-JP" altLang="en-US" sz="3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100"/>
            <a:ext cx="3932910" cy="328703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b="30812"/>
          <a:stretch/>
        </p:blipFill>
        <p:spPr>
          <a:xfrm>
            <a:off x="0" y="3863137"/>
            <a:ext cx="3932910" cy="42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5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1.5 </a:t>
            </a:r>
            <a:r>
              <a:rPr kumimoji="1" lang="ja-JP" altLang="en-US" sz="3200" dirty="0" smtClean="0"/>
              <a:t>決定理論：</a:t>
            </a:r>
            <a:r>
              <a:rPr kumimoji="1" lang="en-US" altLang="ja-JP" sz="3200" dirty="0" smtClean="0"/>
              <a:t>1.5.1 </a:t>
            </a:r>
            <a:r>
              <a:rPr kumimoji="1" lang="ja-JP" altLang="en-US" sz="3200" dirty="0" smtClean="0"/>
              <a:t>誤識別率の最小化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72116"/>
          <a:stretch/>
        </p:blipFill>
        <p:spPr>
          <a:xfrm>
            <a:off x="0" y="723900"/>
            <a:ext cx="3932910" cy="169320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2503"/>
            <a:ext cx="3932910" cy="618193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13339"/>
            <a:ext cx="3932910" cy="5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3901"/>
            <a:ext cx="3932910" cy="5363586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1.5 </a:t>
            </a:r>
            <a:r>
              <a:rPr kumimoji="1" lang="ja-JP" altLang="en-US" sz="3200" dirty="0" smtClean="0"/>
              <a:t>決定理論：</a:t>
            </a:r>
            <a:r>
              <a:rPr kumimoji="1" lang="en-US" altLang="ja-JP" sz="3200" dirty="0" smtClean="0"/>
              <a:t>1.5.2 </a:t>
            </a:r>
            <a:r>
              <a:rPr lang="ja-JP" altLang="en-US" sz="3200" dirty="0"/>
              <a:t>期待</a:t>
            </a:r>
            <a:r>
              <a:rPr kumimoji="1" lang="ja-JP" altLang="en-US" sz="3200" dirty="0" smtClean="0"/>
              <a:t>損失の最小化</a:t>
            </a:r>
            <a:r>
              <a:rPr kumimoji="1" lang="en-US" altLang="ja-JP" sz="3200" dirty="0" smtClean="0"/>
              <a:t>, 1.5.3 </a:t>
            </a:r>
            <a:r>
              <a:rPr kumimoji="1" lang="ja-JP" altLang="en-US" sz="3200" dirty="0" smtClean="0"/>
              <a:t>棄却オプション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8288"/>
            <a:ext cx="3932911" cy="16078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723901"/>
            <a:ext cx="3932911" cy="44129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5136859"/>
            <a:ext cx="3932911" cy="1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4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3932911" cy="5847314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1.5 </a:t>
            </a:r>
            <a:r>
              <a:rPr kumimoji="1" lang="ja-JP" altLang="en-US" sz="3200" dirty="0" smtClean="0"/>
              <a:t>決定理論：</a:t>
            </a:r>
            <a:r>
              <a:rPr kumimoji="1" lang="en-US" altLang="ja-JP" sz="3200" dirty="0" smtClean="0"/>
              <a:t>1.5.4 </a:t>
            </a:r>
            <a:r>
              <a:rPr kumimoji="1" lang="ja-JP" altLang="en-US" sz="3200" dirty="0" smtClean="0"/>
              <a:t>推論と決定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11" y="723901"/>
            <a:ext cx="3932911" cy="61364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622" y="723901"/>
            <a:ext cx="3932911" cy="58762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722" y="6632506"/>
            <a:ext cx="3932911" cy="4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3932910" cy="2070561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1.5 </a:t>
            </a:r>
            <a:r>
              <a:rPr kumimoji="1" lang="ja-JP" altLang="en-US" sz="3200" dirty="0" smtClean="0"/>
              <a:t>決定理論：</a:t>
            </a:r>
            <a:r>
              <a:rPr kumimoji="1" lang="en-US" altLang="ja-JP" sz="3200" dirty="0" smtClean="0"/>
              <a:t>1.5.5 </a:t>
            </a:r>
            <a:r>
              <a:rPr kumimoji="1" lang="ja-JP" altLang="en-US" sz="3200" dirty="0" smtClean="0"/>
              <a:t>回帰のための損失関数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461"/>
            <a:ext cx="3932910" cy="551764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723900"/>
            <a:ext cx="3932910" cy="50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1.6 </a:t>
            </a:r>
            <a:r>
              <a:rPr kumimoji="1" lang="ja-JP" altLang="en-US" sz="3200" dirty="0" smtClean="0"/>
              <a:t>情報理論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3932910" cy="10352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9182"/>
            <a:ext cx="3932910" cy="62232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82434"/>
            <a:ext cx="3932910" cy="62348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160" y="723900"/>
            <a:ext cx="3932910" cy="625795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160" y="6981854"/>
            <a:ext cx="3932910" cy="596877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320" y="723900"/>
            <a:ext cx="4028160" cy="246428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320" y="3311948"/>
            <a:ext cx="4028160" cy="63858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6320" y="9697767"/>
            <a:ext cx="4028160" cy="24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4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01_</a:t>
            </a:r>
            <a:r>
              <a:rPr kumimoji="1" lang="ja-JP" altLang="en-US" dirty="0" smtClean="0"/>
              <a:t>序論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92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1.6.1 </a:t>
            </a:r>
            <a:r>
              <a:rPr kumimoji="1" lang="ja-JP" altLang="en-US" sz="3200" dirty="0" smtClean="0"/>
              <a:t>相対エントロピーと相互情報量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5"/>
            <a:ext cx="3932910" cy="13765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2973"/>
            <a:ext cx="3932910" cy="620011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446454"/>
            <a:ext cx="3932910" cy="627530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446454"/>
            <a:ext cx="3932910" cy="32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9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675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27538"/>
          <a:stretch/>
        </p:blipFill>
        <p:spPr>
          <a:xfrm>
            <a:off x="0" y="666751"/>
            <a:ext cx="3896359" cy="4486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6" y="666751"/>
            <a:ext cx="3923920" cy="62479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513" y="666751"/>
            <a:ext cx="3923920" cy="62380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513" y="6858000"/>
            <a:ext cx="3923920" cy="30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1.1 </a:t>
            </a:r>
            <a:r>
              <a:rPr kumimoji="1" lang="ja-JP" altLang="en-US" sz="3200" dirty="0" smtClean="0"/>
              <a:t>例：多項式曲線フィッティング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84554"/>
            <a:ext cx="3862894" cy="552569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4" y="6010246"/>
            <a:ext cx="3868549" cy="606864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33" y="484554"/>
            <a:ext cx="3868549" cy="615348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233" y="6638036"/>
            <a:ext cx="3872185" cy="60630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120" y="484554"/>
            <a:ext cx="3868549" cy="60969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083" y="6581476"/>
            <a:ext cx="3835973" cy="60455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7" y="484554"/>
            <a:ext cx="3715176" cy="585520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8255" y="6339758"/>
            <a:ext cx="3717927" cy="31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4071"/>
            <a:ext cx="3929597" cy="56243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555"/>
            <a:ext cx="3929597" cy="257951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847" y="484554"/>
            <a:ext cx="3929597" cy="58943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847" y="6378951"/>
            <a:ext cx="3929597" cy="614143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9694" y="484554"/>
            <a:ext cx="3929597" cy="614717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694" y="6669831"/>
            <a:ext cx="3929597" cy="61471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4541" y="484554"/>
            <a:ext cx="3929597" cy="99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0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554"/>
            <a:ext cx="3929597" cy="493497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確率論：</a:t>
            </a:r>
            <a:r>
              <a:rPr kumimoji="1" lang="en-US" altLang="ja-JP" sz="3200" dirty="0" smtClean="0"/>
              <a:t>1.2.1.</a:t>
            </a:r>
            <a:r>
              <a:rPr lang="ja-JP" altLang="en-US" sz="3200" dirty="0"/>
              <a:t> </a:t>
            </a:r>
            <a:r>
              <a:rPr lang="ja-JP" altLang="en-US" sz="3200" dirty="0" smtClean="0"/>
              <a:t>確率密度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9531"/>
            <a:ext cx="3929597" cy="56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554"/>
            <a:ext cx="3929597" cy="6193137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14178" y="703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確率論：</a:t>
            </a:r>
            <a:r>
              <a:rPr kumimoji="1" lang="en-US" altLang="ja-JP" sz="3200" dirty="0" smtClean="0"/>
              <a:t>1.2.2.</a:t>
            </a:r>
            <a:r>
              <a:rPr lang="ja-JP" altLang="en-US" sz="3200" dirty="0" smtClean="0"/>
              <a:t> 期待値と分散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58641"/>
            <a:ext cx="3929597" cy="27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4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確率論：</a:t>
            </a:r>
            <a:r>
              <a:rPr kumimoji="1" lang="en-US" altLang="ja-JP" sz="3200" dirty="0" smtClean="0"/>
              <a:t>1.2.3.</a:t>
            </a:r>
            <a:r>
              <a:rPr lang="ja-JP" altLang="en-US" sz="3200" dirty="0" smtClean="0"/>
              <a:t> ベイズ確率</a:t>
            </a:r>
            <a:endParaRPr kumimoji="1" lang="ja-JP" altLang="en-US" sz="32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554"/>
            <a:ext cx="3929597" cy="101112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380"/>
            <a:ext cx="3929597" cy="615292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497" y="484554"/>
            <a:ext cx="3929597" cy="62390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94" y="484554"/>
            <a:ext cx="3929597" cy="51360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994" y="5620606"/>
            <a:ext cx="3929597" cy="5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4"/>
            <a:ext cx="3929597" cy="315174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6298"/>
            <a:ext cx="3929597" cy="6291965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14178" y="32239"/>
            <a:ext cx="10515600" cy="414215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1.2 </a:t>
            </a:r>
            <a:r>
              <a:rPr kumimoji="1" lang="ja-JP" altLang="en-US" sz="3200" dirty="0" smtClean="0"/>
              <a:t>確率論：</a:t>
            </a:r>
            <a:r>
              <a:rPr kumimoji="1" lang="en-US" altLang="ja-JP" sz="3200" dirty="0" smtClean="0"/>
              <a:t>1.2.4.</a:t>
            </a:r>
            <a:r>
              <a:rPr lang="ja-JP" altLang="en-US" sz="3200" dirty="0" smtClean="0"/>
              <a:t> ガウス分布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446454"/>
            <a:ext cx="3929597" cy="59232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0" y="446454"/>
            <a:ext cx="3929597" cy="623434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799" y="6680800"/>
            <a:ext cx="3929597" cy="19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123</Words>
  <Application>Microsoft Office PowerPoint</Application>
  <PresentationFormat>ワイド画面</PresentationFormat>
  <Paragraphs>20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ＭＳ Ｐゴシック</vt:lpstr>
      <vt:lpstr>Arial</vt:lpstr>
      <vt:lpstr>Calibri</vt:lpstr>
      <vt:lpstr>Calibri Light</vt:lpstr>
      <vt:lpstr>Office テーマ</vt:lpstr>
      <vt:lpstr>パターン認識と機械学習</vt:lpstr>
      <vt:lpstr>01_序論</vt:lpstr>
      <vt:lpstr>はじめに</vt:lpstr>
      <vt:lpstr>1.1 例：多項式曲線フィッティング</vt:lpstr>
      <vt:lpstr>1.2 確率論</vt:lpstr>
      <vt:lpstr>1.2 確率論：1.2.1. 確率密度</vt:lpstr>
      <vt:lpstr>1.2 確率論：1.2.2. 期待値と分散</vt:lpstr>
      <vt:lpstr>1.2 確率論：1.2.3. ベイズ確率</vt:lpstr>
      <vt:lpstr>1.2 確率論：1.2.4. ガウス分布</vt:lpstr>
      <vt:lpstr>1.2 確率論：1.2.5. 曲線フィッティング再訪</vt:lpstr>
      <vt:lpstr>1.2 確率論：1.2.6. ベイズ曲線フィッティング</vt:lpstr>
      <vt:lpstr>1.3 モデル選択</vt:lpstr>
      <vt:lpstr>1.4 次元の呪い</vt:lpstr>
      <vt:lpstr>1.5 決定理論</vt:lpstr>
      <vt:lpstr>1.5 決定理論：1.5.1 誤識別率の最小化</vt:lpstr>
      <vt:lpstr>1.5 決定理論：1.5.2 期待損失の最小化, 1.5.3 棄却オプション</vt:lpstr>
      <vt:lpstr>1.5 決定理論：1.5.4 推論と決定</vt:lpstr>
      <vt:lpstr>1.5 決定理論：1.5.5 回帰のための損失関数</vt:lpstr>
      <vt:lpstr>1.6 情報理論</vt:lpstr>
      <vt:lpstr>1.6.1 相対エントロピーと相互情報量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パターン認識と機械学習</dc:title>
  <dc:creator>森田 賢</dc:creator>
  <cp:lastModifiedBy>森田 賢</cp:lastModifiedBy>
  <cp:revision>37</cp:revision>
  <dcterms:created xsi:type="dcterms:W3CDTF">2016-06-28T02:00:01Z</dcterms:created>
  <dcterms:modified xsi:type="dcterms:W3CDTF">2016-06-28T02:42:53Z</dcterms:modified>
</cp:coreProperties>
</file>